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18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83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438" r:id="rId253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3043EC5-8C7F-436E-B330-6F9B24DC29A4}">
  <a:tblStyle styleId="{73043EC5-8C7F-436E-B330-6F9B24DC29A4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92427BB3-9BCB-4042-A8EA-C46B5A501D03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617024FA-6BCF-4176-A457-480336C88C0E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1C130674-43A8-4ACB-B0BE-F0F0153F2F3D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265426E6-9705-4D1C-BA35-69EEEAB12484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253" Type="http://schemas.openxmlformats.org/officeDocument/2006/relationships/slide" Target="slides/slide183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8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55" name="Shape 5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6" name="Google Shape;5356;p183:notes"/>
          <p:cNvSpPr/>
          <p:nvPr>
            <p:ph idx="2" type="sldImg"/>
          </p:nvPr>
        </p:nvSpPr>
        <p:spPr>
          <a:xfrm>
            <a:off x="38119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57" name="Google Shape;5357;p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300"/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31.png"/><Relationship Id="rId3" Type="http://schemas.openxmlformats.org/officeDocument/2006/relationships/image" Target="../media/image25.png"/><Relationship Id="rId4" Type="http://schemas.openxmlformats.org/officeDocument/2006/relationships/image" Target="../media/image20.png"/><Relationship Id="rId5" Type="http://schemas.openxmlformats.org/officeDocument/2006/relationships/image" Target="../media/image28.png"/><Relationship Id="rId6" Type="http://schemas.openxmlformats.org/officeDocument/2006/relationships/image" Target="../media/image30.png"/><Relationship Id="rId7" Type="http://schemas.openxmlformats.org/officeDocument/2006/relationships/image" Target="../media/image22.png"/><Relationship Id="rId8" Type="http://schemas.openxmlformats.org/officeDocument/2006/relationships/image" Target="../media/image17.png"/><Relationship Id="rId9" Type="http://schemas.openxmlformats.org/officeDocument/2006/relationships/image" Target="../media/image19.png"/><Relationship Id="rId10" Type="http://schemas.openxmlformats.org/officeDocument/2006/relationships/image" Target="../media/image18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1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7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7.png"/><Relationship Id="rId4" Type="http://schemas.openxmlformats.org/officeDocument/2006/relationships/image" Target="../media/image16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3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0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4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.png"/><Relationship Id="rId3" Type="http://schemas.openxmlformats.org/officeDocument/2006/relationships/image" Target="../media/image15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22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55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14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8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66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8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53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59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45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28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38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42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4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27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54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49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26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30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12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43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7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23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46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1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4.jpg"/><Relationship Id="rId2" Type="http://schemas.openxmlformats.org/officeDocument/2006/relationships/image" Target="../media/image32.png"/><Relationship Id="rId3" Type="http://schemas.openxmlformats.org/officeDocument/2006/relationships/image" Target="../media/image37.png"/><Relationship Id="rId4" Type="http://schemas.openxmlformats.org/officeDocument/2006/relationships/image" Target="../media/image36.png"/><Relationship Id="rId5" Type="http://schemas.openxmlformats.org/officeDocument/2006/relationships/image" Target="../media/image33.jpg"/><Relationship Id="rId6" Type="http://schemas.openxmlformats.org/officeDocument/2006/relationships/image" Target="../media/image35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51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60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16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61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46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57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17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3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9.jpg"/><Relationship Id="rId2" Type="http://schemas.openxmlformats.org/officeDocument/2006/relationships/image" Target="../media/image38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39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40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41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5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20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31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3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19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0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32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33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25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34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2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36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9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56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48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65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58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26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44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63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13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15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21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47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6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64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35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11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24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29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10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62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52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notesSlide" Target="../notesSlides/notesSlide183.xml"/><Relationship Id="rId3" Type="http://schemas.openxmlformats.org/officeDocument/2006/relationships/image" Target="../media/image258.png"/><Relationship Id="rId4" Type="http://schemas.openxmlformats.org/officeDocument/2006/relationships/image" Target="../media/image246.png"/><Relationship Id="rId5" Type="http://schemas.openxmlformats.org/officeDocument/2006/relationships/image" Target="../media/image255.png"/></Relationships>
</file>

<file path=ppt/slides/slide1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58" name="Shape 5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9" name="Google Shape;5359;p739"/>
          <p:cNvSpPr txBox="1"/>
          <p:nvPr>
            <p:ph type="title"/>
          </p:nvPr>
        </p:nvSpPr>
        <p:spPr>
          <a:xfrm>
            <a:off x="901118" y="3819152"/>
            <a:ext cx="81141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1425" lIns="31425" spcFirstLastPara="1" rIns="31425" wrap="square" tIns="31425">
            <a:noAutofit/>
          </a:bodyPr>
          <a:lstStyle/>
          <a:p>
            <a:pPr indent="0" lvl="0" marL="0" marR="0" rtl="0" algn="ctr">
              <a:lnSpc>
                <a:spcPct val="11988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zh-CN" sz="40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Cardiac Muscle</a:t>
            </a:r>
            <a:endParaRPr b="1" i="0" sz="40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360" name="Google Shape;5360;p7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3000" y="971544"/>
            <a:ext cx="1943089" cy="1821656"/>
          </a:xfrm>
          <a:prstGeom prst="rect">
            <a:avLst/>
          </a:prstGeom>
          <a:noFill/>
          <a:ln>
            <a:noFill/>
          </a:ln>
        </p:spPr>
      </p:pic>
      <p:sp>
        <p:nvSpPr>
          <p:cNvPr id="5361" name="Google Shape;5361;p739"/>
          <p:cNvSpPr txBox="1"/>
          <p:nvPr>
            <p:ph idx="1" type="body"/>
          </p:nvPr>
        </p:nvSpPr>
        <p:spPr>
          <a:xfrm>
            <a:off x="549270" y="2988461"/>
            <a:ext cx="8114100" cy="16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31425" lIns="31425" spcFirstLastPara="1" rIns="31425" wrap="square" tIns="31425">
            <a:noAutofit/>
          </a:bodyPr>
          <a:lstStyle/>
          <a:p>
            <a:pPr indent="0" lvl="0" marL="0" marR="0" rtl="0" algn="l">
              <a:lnSpc>
                <a:spcPct val="12008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0" lang="zh-CN" sz="26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Cardiac muscles are involuntary muscles found only in the heart. Cardiac muscles do not get tired. </a:t>
            </a:r>
            <a:endParaRPr b="0" i="0" sz="26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362" name="Google Shape;5362;p7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10193" y="1028700"/>
            <a:ext cx="1828794" cy="1828794"/>
          </a:xfrm>
          <a:prstGeom prst="rect">
            <a:avLst/>
          </a:prstGeom>
          <a:noFill/>
          <a:ln>
            <a:noFill/>
          </a:ln>
        </p:spPr>
      </p:pic>
      <p:pic>
        <p:nvPicPr>
          <p:cNvPr id="5363" name="Google Shape;5363;p73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352793" y="4000489"/>
            <a:ext cx="1028700" cy="771525"/>
          </a:xfrm>
          <a:prstGeom prst="rect">
            <a:avLst/>
          </a:prstGeom>
          <a:noFill/>
          <a:ln>
            <a:noFill/>
          </a:ln>
        </p:spPr>
      </p:pic>
      <p:sp>
        <p:nvSpPr>
          <p:cNvPr id="5364" name="Google Shape;5364;p739"/>
          <p:cNvSpPr txBox="1"/>
          <p:nvPr/>
        </p:nvSpPr>
        <p:spPr>
          <a:xfrm>
            <a:off x="5045063" y="4206465"/>
            <a:ext cx="3694500" cy="3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1425" lIns="31425" spcFirstLastPara="1" rIns="31425" wrap="square" tIns="31425">
            <a:noAutofit/>
          </a:bodyPr>
          <a:lstStyle/>
          <a:p>
            <a:pPr indent="0" lvl="0" marL="0" marR="0" rtl="0" algn="l">
              <a:lnSpc>
                <a:spcPct val="11979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zh-CN" sz="22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A Cardiac Muscle Cell</a:t>
            </a:r>
            <a:endParaRPr b="0" i="0" sz="22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